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301" r:id="rId4"/>
    <p:sldId id="257" r:id="rId5"/>
    <p:sldId id="258" r:id="rId6"/>
    <p:sldId id="259" r:id="rId7"/>
    <p:sldId id="302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303" r:id="rId18"/>
    <p:sldId id="269" r:id="rId19"/>
    <p:sldId id="270" r:id="rId20"/>
    <p:sldId id="271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4" r:id="rId50"/>
  </p:sldIdLst>
  <p:sldSz cx="12192000" cy="6858000"/>
  <p:notesSz cx="6858000" cy="9144000"/>
  <p:photoAlbum showCaptions="1" layout="1pic" frame="frameStyle2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2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9D97-606C-4A1F-882E-68A4EE68A290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815B-EC07-43EB-85EF-8C7D42AA58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164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9D97-606C-4A1F-882E-68A4EE68A290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815B-EC07-43EB-85EF-8C7D42AA58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3254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9D97-606C-4A1F-882E-68A4EE68A290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815B-EC07-43EB-85EF-8C7D42AA58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5315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9D97-606C-4A1F-882E-68A4EE68A290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815B-EC07-43EB-85EF-8C7D42AA58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8025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9D97-606C-4A1F-882E-68A4EE68A290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815B-EC07-43EB-85EF-8C7D42AA58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6104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9D97-606C-4A1F-882E-68A4EE68A290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815B-EC07-43EB-85EF-8C7D42AA58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2987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9D97-606C-4A1F-882E-68A4EE68A290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815B-EC07-43EB-85EF-8C7D42AA58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519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9D97-606C-4A1F-882E-68A4EE68A290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815B-EC07-43EB-85EF-8C7D42AA58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7769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9D97-606C-4A1F-882E-68A4EE68A290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815B-EC07-43EB-85EF-8C7D42AA58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883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9D97-606C-4A1F-882E-68A4EE68A290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815B-EC07-43EB-85EF-8C7D42AA58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759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9D97-606C-4A1F-882E-68A4EE68A290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5815B-EC07-43EB-85EF-8C7D42AA58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461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9FF"/>
            </a:gs>
            <a:gs pos="39000">
              <a:schemeClr val="accent1">
                <a:lumMod val="45000"/>
                <a:lumOff val="55000"/>
              </a:schemeClr>
            </a:gs>
            <a:gs pos="64000">
              <a:srgbClr val="66FFFF"/>
            </a:gs>
            <a:gs pos="100000">
              <a:srgbClr val="FF99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09D97-606C-4A1F-882E-68A4EE68A290}" type="datetimeFigureOut">
              <a:rPr lang="es-PE" smtClean="0"/>
              <a:t>02/12/2017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5815B-EC07-43EB-85EF-8C7D42AA58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2047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3352800" y="685800"/>
            <a:ext cx="5486400" cy="5867400"/>
            <a:chOff x="3352800" y="685800"/>
            <a:chExt cx="5486400" cy="5867400"/>
          </a:xfrm>
        </p:grpSpPr>
        <p:pic>
          <p:nvPicPr>
            <p:cNvPr id="2" name="Imagen 1" descr="dulce pecado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685800"/>
              <a:ext cx="5486400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3352800" y="6210300"/>
              <a:ext cx="5486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dulce pecado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2880494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3708400" y="685800"/>
            <a:ext cx="4773613" cy="5867400"/>
            <a:chOff x="3708400" y="685800"/>
            <a:chExt cx="4773613" cy="5867400"/>
          </a:xfrm>
        </p:grpSpPr>
        <p:pic>
          <p:nvPicPr>
            <p:cNvPr id="2" name="Imagen 1" descr="amo la musica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8400" y="685800"/>
              <a:ext cx="4773613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3708400" y="6210300"/>
              <a:ext cx="47736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amo la musica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1537195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1965325" y="685800"/>
            <a:ext cx="8261350" cy="5867400"/>
            <a:chOff x="1965325" y="685800"/>
            <a:chExt cx="8261350" cy="5867400"/>
          </a:xfrm>
        </p:grpSpPr>
        <p:pic>
          <p:nvPicPr>
            <p:cNvPr id="2" name="Imagen 1" descr="baby shower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5325" y="685800"/>
              <a:ext cx="8261350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1965325" y="6210300"/>
              <a:ext cx="82613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baby shower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917796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3352800" y="685800"/>
            <a:ext cx="5486400" cy="5867400"/>
            <a:chOff x="3352800" y="685800"/>
            <a:chExt cx="5486400" cy="5867400"/>
          </a:xfrm>
        </p:grpSpPr>
        <p:pic>
          <p:nvPicPr>
            <p:cNvPr id="2" name="Imagen 1" descr="barbie-cute-girl-girly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685800"/>
              <a:ext cx="5486400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3352800" y="6210300"/>
              <a:ext cx="5486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barbie-cute-girl-girly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2865402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4035425" y="685800"/>
            <a:ext cx="4121150" cy="5867400"/>
            <a:chOff x="4035425" y="685800"/>
            <a:chExt cx="4121150" cy="5867400"/>
          </a:xfrm>
        </p:grpSpPr>
        <p:pic>
          <p:nvPicPr>
            <p:cNvPr id="2" name="Imagen 1" descr="Birthday-Cake-For-Women-Pictures+of+50Th+birthday+cakes+for+women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5425" y="685800"/>
              <a:ext cx="4121150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4035425" y="6210300"/>
              <a:ext cx="41211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40000" lnSpcReduction="20000"/>
            </a:bodyPr>
            <a:lstStyle/>
            <a:p>
              <a:pPr algn="ctr"/>
              <a:r>
                <a:rPr lang="es-PE" sz="2400" smtClean="0"/>
                <a:t>Birthday-Cake-For-Women-Pictures+of+50Th+birthday+cakes+for+women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2131711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4038600" y="685800"/>
            <a:ext cx="4114800" cy="5867400"/>
            <a:chOff x="4038600" y="685800"/>
            <a:chExt cx="4114800" cy="5867400"/>
          </a:xfrm>
        </p:grpSpPr>
        <p:pic>
          <p:nvPicPr>
            <p:cNvPr id="2" name="Imagen 1" descr="birthday-cake-superhero-party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685800"/>
              <a:ext cx="4114800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4038600" y="621030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birthday-cake-superhero-party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2432536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1498600" y="685800"/>
            <a:ext cx="9194800" cy="5867400"/>
            <a:chOff x="1498600" y="685800"/>
            <a:chExt cx="9194800" cy="5867400"/>
          </a:xfrm>
        </p:grpSpPr>
        <p:pic>
          <p:nvPicPr>
            <p:cNvPr id="2" name="Imagen 1" descr="cake- transformers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8600" y="685800"/>
              <a:ext cx="9194800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1498600" y="6210300"/>
              <a:ext cx="919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cake- transformers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3045276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1712913" y="685800"/>
            <a:ext cx="8764587" cy="5867400"/>
            <a:chOff x="1712913" y="685800"/>
            <a:chExt cx="8764587" cy="5867400"/>
          </a:xfrm>
        </p:grpSpPr>
        <p:pic>
          <p:nvPicPr>
            <p:cNvPr id="2" name="Imagen 1" descr="cute-lovely-muffins-pink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2913" y="685800"/>
              <a:ext cx="8764587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1712913" y="6210300"/>
              <a:ext cx="87645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cute-lovely-muffins-pink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1328171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1219200" y="685800"/>
            <a:ext cx="9753600" cy="5867400"/>
            <a:chOff x="1219200" y="685800"/>
            <a:chExt cx="9753600" cy="5867400"/>
          </a:xfrm>
        </p:grpSpPr>
        <p:pic>
          <p:nvPicPr>
            <p:cNvPr id="2" name="Imagen 1" descr="feliz cumpleaños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685800"/>
              <a:ext cx="9753600" cy="54864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" name="Rectángulo 2"/>
            <p:cNvSpPr/>
            <p:nvPr/>
          </p:nvSpPr>
          <p:spPr>
            <a:xfrm>
              <a:off x="1219200" y="6210300"/>
              <a:ext cx="97536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dirty="0" smtClean="0"/>
                <a:t>Feliz cumpleaños</a:t>
              </a:r>
              <a:endParaRPr lang="es-PE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90012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1960563" y="685800"/>
            <a:ext cx="8270875" cy="5867400"/>
            <a:chOff x="1960563" y="685800"/>
            <a:chExt cx="8270875" cy="5867400"/>
          </a:xfrm>
        </p:grpSpPr>
        <p:pic>
          <p:nvPicPr>
            <p:cNvPr id="2" name="Imagen 1" descr="deliciosa tantaciion de chocolate y fresa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0563" y="685800"/>
              <a:ext cx="8270875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1960563" y="6210300"/>
              <a:ext cx="82708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deliciosa tantaciion de chocolate y fresa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2895516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4037013" y="685800"/>
            <a:ext cx="4116387" cy="5867400"/>
            <a:chOff x="4037013" y="685800"/>
            <a:chExt cx="4116387" cy="5867400"/>
          </a:xfrm>
        </p:grpSpPr>
        <p:pic>
          <p:nvPicPr>
            <p:cNvPr id="2" name="Imagen 1" descr="dile con amor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7013" y="685800"/>
              <a:ext cx="4116387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4037013" y="6210300"/>
              <a:ext cx="41163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dile con amor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231033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 smtClean="0"/>
              <a:t>Álbum Dulce pecado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dirty="0" smtClean="0"/>
              <a:t>por DP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35851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2974975" y="685800"/>
            <a:ext cx="6240463" cy="5867400"/>
            <a:chOff x="2974975" y="685800"/>
            <a:chExt cx="6240463" cy="5867400"/>
          </a:xfrm>
        </p:grpSpPr>
        <p:pic>
          <p:nvPicPr>
            <p:cNvPr id="2" name="Imagen 1" descr="dilo con gestos, dilo con amor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4975" y="685800"/>
              <a:ext cx="6240463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2974975" y="6210300"/>
              <a:ext cx="62404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dilo con gestos, dilo con amor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1482596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3759200" y="685800"/>
            <a:ext cx="4673600" cy="5867400"/>
            <a:chOff x="3759200" y="685800"/>
            <a:chExt cx="4673600" cy="5867400"/>
          </a:xfrm>
        </p:grpSpPr>
        <p:pic>
          <p:nvPicPr>
            <p:cNvPr id="2" name="Imagen 1" descr="emoticons-cake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200" y="685800"/>
              <a:ext cx="4673600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3759200" y="6210300"/>
              <a:ext cx="46736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emoticons-cake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3609838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4046538" y="685800"/>
            <a:ext cx="4098925" cy="5867400"/>
            <a:chOff x="4046538" y="685800"/>
            <a:chExt cx="4098925" cy="5867400"/>
          </a:xfrm>
        </p:grpSpPr>
        <p:pic>
          <p:nvPicPr>
            <p:cNvPr id="2" name="Imagen 1" descr="feliz día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538" y="685800"/>
              <a:ext cx="4098925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4046538" y="6210300"/>
              <a:ext cx="40989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feliz día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1302648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2422525" y="685800"/>
            <a:ext cx="7345363" cy="5867400"/>
            <a:chOff x="2422525" y="685800"/>
            <a:chExt cx="7345363" cy="5867400"/>
          </a:xfrm>
        </p:grpSpPr>
        <p:pic>
          <p:nvPicPr>
            <p:cNvPr id="2" name="Imagen 1" descr="fiesta-de-cumpleaños-para-niños-ideas-de-pastel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2525" y="685800"/>
              <a:ext cx="7345363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2422525" y="6210300"/>
              <a:ext cx="73453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fiesta-de-cumpleaños-para-niños-ideas-de-pastel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1543414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3078163" y="685800"/>
            <a:ext cx="6035675" cy="5867400"/>
            <a:chOff x="3078163" y="685800"/>
            <a:chExt cx="6035675" cy="5867400"/>
          </a:xfrm>
        </p:grpSpPr>
        <p:pic>
          <p:nvPicPr>
            <p:cNvPr id="2" name="Imagen 1" descr="foodball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8163" y="685800"/>
              <a:ext cx="6035675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3078163" y="6210300"/>
              <a:ext cx="60356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foodball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96529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4265613" y="685800"/>
            <a:ext cx="3659187" cy="5867400"/>
            <a:chOff x="4265613" y="685800"/>
            <a:chExt cx="3659187" cy="5867400"/>
          </a:xfrm>
        </p:grpSpPr>
        <p:pic>
          <p:nvPicPr>
            <p:cNvPr id="2" name="Imagen 1" descr="fotos-de-torta-de-cumpleaños-para-hombres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5613" y="685800"/>
              <a:ext cx="3659187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4265613" y="6210300"/>
              <a:ext cx="36591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55000" lnSpcReduction="20000"/>
            </a:bodyPr>
            <a:lstStyle/>
            <a:p>
              <a:pPr algn="ctr"/>
              <a:r>
                <a:rPr lang="es-PE" sz="2400" smtClean="0"/>
                <a:t>fotos-de-torta-de-cumpleaños-para-hombres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3649983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3900488" y="685800"/>
            <a:ext cx="4389437" cy="5867400"/>
            <a:chOff x="3900488" y="685800"/>
            <a:chExt cx="4389437" cy="5867400"/>
          </a:xfrm>
        </p:grpSpPr>
        <p:pic>
          <p:nvPicPr>
            <p:cNvPr id="2" name="Imagen 1" descr="funy-birthday-cakes-for-girls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0488" y="685800"/>
              <a:ext cx="4389437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3900488" y="6210300"/>
              <a:ext cx="43894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funy-birthday-cakes-for-girls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1366466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3059113" y="685800"/>
            <a:ext cx="6073775" cy="5867400"/>
            <a:chOff x="3059113" y="685800"/>
            <a:chExt cx="6073775" cy="5867400"/>
          </a:xfrm>
        </p:grpSpPr>
        <p:pic>
          <p:nvPicPr>
            <p:cNvPr id="2" name="Imagen 1" descr="Hen Party Cake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113" y="685800"/>
              <a:ext cx="6073775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3059113" y="6210300"/>
              <a:ext cx="60737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Hen Party Cake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225285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4267200" y="685800"/>
            <a:ext cx="3657600" cy="5867400"/>
            <a:chOff x="4267200" y="685800"/>
            <a:chExt cx="3657600" cy="5867400"/>
          </a:xfrm>
        </p:grpSpPr>
        <p:pic>
          <p:nvPicPr>
            <p:cNvPr id="2" name="Imagen 1" descr="mi despedida de soltera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685800"/>
              <a:ext cx="3657600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4267200" y="6210300"/>
              <a:ext cx="36576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mi despedida de soltera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3337632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3983038" y="685800"/>
            <a:ext cx="4224337" cy="5867400"/>
            <a:chOff x="3983038" y="685800"/>
            <a:chExt cx="4224337" cy="5867400"/>
          </a:xfrm>
        </p:grpSpPr>
        <p:pic>
          <p:nvPicPr>
            <p:cNvPr id="2" name="Imagen 1" descr="mi día, mi estilo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3038" y="685800"/>
              <a:ext cx="4224337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3983038" y="6210300"/>
              <a:ext cx="42243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mi día, mi estilo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190547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563" y="500128"/>
            <a:ext cx="10467860" cy="588817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03326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3756025" y="685800"/>
            <a:ext cx="4679950" cy="5867400"/>
            <a:chOff x="3756025" y="685800"/>
            <a:chExt cx="4679950" cy="5867400"/>
          </a:xfrm>
        </p:grpSpPr>
        <p:pic>
          <p:nvPicPr>
            <p:cNvPr id="2" name="Imagen 1" descr="mi graduación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6025" y="685800"/>
              <a:ext cx="4679950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3756025" y="6210300"/>
              <a:ext cx="46799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mi graduación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5646625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4038600" y="685800"/>
            <a:ext cx="4114800" cy="5867400"/>
            <a:chOff x="4038600" y="685800"/>
            <a:chExt cx="4114800" cy="5867400"/>
          </a:xfrm>
        </p:grpSpPr>
        <p:pic>
          <p:nvPicPr>
            <p:cNvPr id="2" name="Imagen 1" descr="mi pasion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685800"/>
              <a:ext cx="4114800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4038600" y="621030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mi pasion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1490202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4090988" y="685800"/>
            <a:ext cx="4010025" cy="5867400"/>
            <a:chOff x="4090988" y="685800"/>
            <a:chExt cx="4010025" cy="5867400"/>
          </a:xfrm>
        </p:grpSpPr>
        <p:pic>
          <p:nvPicPr>
            <p:cNvPr id="2" name="Imagen 1" descr="mi pecado- mis cupcakes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0988" y="685800"/>
              <a:ext cx="4010025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4090988" y="6210300"/>
              <a:ext cx="40100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mi pecado- mis cupcakes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2093328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2438400" y="685800"/>
            <a:ext cx="7315200" cy="5867400"/>
            <a:chOff x="2438400" y="685800"/>
            <a:chExt cx="7315200" cy="5867400"/>
          </a:xfrm>
        </p:grpSpPr>
        <p:pic>
          <p:nvPicPr>
            <p:cNvPr id="2" name="Imagen 1" descr="mi profesión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685800"/>
              <a:ext cx="7315200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2438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mi profesión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3688596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4129088" y="685800"/>
            <a:ext cx="3932237" cy="5867400"/>
            <a:chOff x="4129088" y="685800"/>
            <a:chExt cx="3932237" cy="5867400"/>
          </a:xfrm>
        </p:grpSpPr>
        <p:pic>
          <p:nvPicPr>
            <p:cNvPr id="2" name="Imagen 1" descr="mis quince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9088" y="685800"/>
              <a:ext cx="3932237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4129088" y="6210300"/>
              <a:ext cx="39322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mis quince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3792471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4268788" y="685800"/>
            <a:ext cx="3654425" cy="5867400"/>
            <a:chOff x="4268788" y="685800"/>
            <a:chExt cx="3654425" cy="5867400"/>
          </a:xfrm>
        </p:grpSpPr>
        <p:pic>
          <p:nvPicPr>
            <p:cNvPr id="2" name="Imagen 1" descr="pasion de chocolate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788" y="685800"/>
              <a:ext cx="3654425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4268788" y="6210300"/>
              <a:ext cx="36544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pasion de chocolate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4000124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3352800" y="685800"/>
            <a:ext cx="5486400" cy="5867400"/>
            <a:chOff x="3352800" y="685800"/>
            <a:chExt cx="5486400" cy="5867400"/>
          </a:xfrm>
        </p:grpSpPr>
        <p:pic>
          <p:nvPicPr>
            <p:cNvPr id="2" name="Imagen 1" descr="pastel de celebracion de negocio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685800"/>
              <a:ext cx="5486400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3352800" y="6210300"/>
              <a:ext cx="5486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pastel de celebracion de negocio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2482689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4065588" y="685800"/>
            <a:ext cx="4060825" cy="5867400"/>
            <a:chOff x="4065588" y="685800"/>
            <a:chExt cx="4060825" cy="5867400"/>
          </a:xfrm>
        </p:grpSpPr>
        <p:pic>
          <p:nvPicPr>
            <p:cNvPr id="2" name="Imagen 1" descr="pastel despedida de soltera 2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5588" y="685800"/>
              <a:ext cx="4060825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4065588" y="6210300"/>
              <a:ext cx="40608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pt-BR" sz="2400" smtClean="0"/>
                <a:t>pastel despedida de soltera 2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4281150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2433638" y="685800"/>
            <a:ext cx="7324725" cy="5867400"/>
            <a:chOff x="2433638" y="685800"/>
            <a:chExt cx="7324725" cy="5867400"/>
          </a:xfrm>
        </p:grpSpPr>
        <p:pic>
          <p:nvPicPr>
            <p:cNvPr id="2" name="Imagen 1" descr="pasteles para ella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3638" y="685800"/>
              <a:ext cx="7324725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2433638" y="6210300"/>
              <a:ext cx="732472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pasteles para ella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12636289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2438400" y="685800"/>
            <a:ext cx="7315200" cy="5867400"/>
            <a:chOff x="2438400" y="685800"/>
            <a:chExt cx="7315200" cy="5867400"/>
          </a:xfrm>
        </p:grpSpPr>
        <p:pic>
          <p:nvPicPr>
            <p:cNvPr id="2" name="Imagen 1" descr="pasteleshombres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685800"/>
              <a:ext cx="7315200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2438400" y="6210300"/>
              <a:ext cx="73152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pasteleshombres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1077779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3806825" y="685800"/>
            <a:ext cx="4578350" cy="5867400"/>
            <a:chOff x="3806825" y="685800"/>
            <a:chExt cx="4578350" cy="5867400"/>
          </a:xfrm>
        </p:grpSpPr>
        <p:pic>
          <p:nvPicPr>
            <p:cNvPr id="2" name="Imagen 1" descr="adas y cuentos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6825" y="685800"/>
              <a:ext cx="4578350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3806825" y="6210300"/>
              <a:ext cx="457835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adas y cuentos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25940317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4267200" y="685800"/>
            <a:ext cx="3657600" cy="5867400"/>
            <a:chOff x="4267200" y="685800"/>
            <a:chExt cx="3657600" cy="5867400"/>
          </a:xfrm>
        </p:grpSpPr>
        <p:pic>
          <p:nvPicPr>
            <p:cNvPr id="2" name="Imagen 1" descr="Pasteles-para-despedida-de-soltera-3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7200" y="685800"/>
              <a:ext cx="3657600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4267200" y="6210300"/>
              <a:ext cx="36576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70000" lnSpcReduction="20000"/>
            </a:bodyPr>
            <a:lstStyle/>
            <a:p>
              <a:pPr algn="ctr"/>
              <a:r>
                <a:rPr lang="es-PE" sz="2400" smtClean="0"/>
                <a:t>Pasteles-para-despedida-de-soltera-3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1763563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3275013" y="685800"/>
            <a:ext cx="5641975" cy="5867400"/>
            <a:chOff x="3275013" y="685800"/>
            <a:chExt cx="5641975" cy="5867400"/>
          </a:xfrm>
        </p:grpSpPr>
        <p:pic>
          <p:nvPicPr>
            <p:cNvPr id="2" name="Imagen 1" descr="pasteles-para-hombres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013" y="685800"/>
              <a:ext cx="5641975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3275013" y="6210300"/>
              <a:ext cx="56419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pasteles-para-hombres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37072718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3571875" y="685800"/>
            <a:ext cx="5046663" cy="5867400"/>
            <a:chOff x="3571875" y="685800"/>
            <a:chExt cx="5046663" cy="5867400"/>
          </a:xfrm>
        </p:grpSpPr>
        <p:pic>
          <p:nvPicPr>
            <p:cNvPr id="2" name="Imagen 1" descr="soy una miss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1875" y="685800"/>
              <a:ext cx="5046663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3571875" y="6210300"/>
              <a:ext cx="50466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soy una miss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9942919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3352800" y="685800"/>
            <a:ext cx="5486400" cy="5867400"/>
            <a:chOff x="3352800" y="685800"/>
            <a:chExt cx="5486400" cy="5867400"/>
          </a:xfrm>
        </p:grpSpPr>
        <p:pic>
          <p:nvPicPr>
            <p:cNvPr id="2" name="Imagen 1" descr="soy una princesa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685800"/>
              <a:ext cx="5486400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3352800" y="6210300"/>
              <a:ext cx="5486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soy una princesa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25391992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4100513" y="685800"/>
            <a:ext cx="3989387" cy="5867400"/>
            <a:chOff x="4100513" y="685800"/>
            <a:chExt cx="3989387" cy="5867400"/>
          </a:xfrm>
        </p:grpSpPr>
        <p:pic>
          <p:nvPicPr>
            <p:cNvPr id="2" name="Imagen 1" descr="sweet-elephant-party-cake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0513" y="685800"/>
              <a:ext cx="3989387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4100513" y="6210300"/>
              <a:ext cx="39893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sweet-elephant-party-cake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4318266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2549525" y="685800"/>
            <a:ext cx="7091363" cy="5867400"/>
            <a:chOff x="2549525" y="685800"/>
            <a:chExt cx="7091363" cy="5867400"/>
          </a:xfrm>
        </p:grpSpPr>
        <p:pic>
          <p:nvPicPr>
            <p:cNvPr id="2" name="Imagen 1" descr="tarta-dia-del-padre-detalle"/>
            <p:cNvPicPr>
              <a:picLocks noRot="1" noChangeAspect="1" noMove="1" noResize="1"/>
            </p:cNvPicPr>
            <p:nvPr isPhoto="1"/>
          </p:nvPicPr>
          <p:blipFill>
            <a:blip r:embed="rId2" cstate="print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9525" y="685800"/>
              <a:ext cx="7091363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2549525" y="6210300"/>
              <a:ext cx="70913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tarta-dia-del-padre-detalle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36130555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3373438" y="685800"/>
            <a:ext cx="5443537" cy="5867400"/>
            <a:chOff x="3373438" y="685800"/>
            <a:chExt cx="5443537" cy="5867400"/>
          </a:xfrm>
        </p:grpSpPr>
        <p:pic>
          <p:nvPicPr>
            <p:cNvPr id="2" name="Imagen 1" descr="tortas-de-cumpleaños-para-hombres-BATMAN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3438" y="685800"/>
              <a:ext cx="5443537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3373438" y="6210300"/>
              <a:ext cx="544353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tortas-de-cumpleaños-para-hombres-BATMAN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30932887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3378200" y="685800"/>
            <a:ext cx="5434013" cy="5867400"/>
            <a:chOff x="3378200" y="685800"/>
            <a:chExt cx="5434013" cy="5867400"/>
          </a:xfrm>
        </p:grpSpPr>
        <p:pic>
          <p:nvPicPr>
            <p:cNvPr id="2" name="Imagen 1" descr="tortas-de-cumpleaños-para-hombres-star-wars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8200" y="685800"/>
              <a:ext cx="5434013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3378200" y="6210300"/>
              <a:ext cx="543401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tortas-de-cumpleaños-para-hombres-star-wars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11395474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4140200" y="685800"/>
            <a:ext cx="3911600" cy="5867400"/>
            <a:chOff x="4140200" y="685800"/>
            <a:chExt cx="3911600" cy="5867400"/>
          </a:xfrm>
        </p:grpSpPr>
        <p:pic>
          <p:nvPicPr>
            <p:cNvPr id="2" name="Imagen 1" descr="tu eres mi complemento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200" y="685800"/>
              <a:ext cx="3911600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4140200" y="6210300"/>
              <a:ext cx="39116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tu eres mi complemento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15933598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685800" y="1425575"/>
            <a:ext cx="10820400" cy="4386263"/>
            <a:chOff x="685800" y="1425575"/>
            <a:chExt cx="10820400" cy="4386263"/>
          </a:xfrm>
        </p:grpSpPr>
        <p:pic>
          <p:nvPicPr>
            <p:cNvPr id="2" name="Imagen 1" descr="regalo-corazon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425575"/>
              <a:ext cx="10820400" cy="400526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" name="Rectángulo 2"/>
            <p:cNvSpPr/>
            <p:nvPr/>
          </p:nvSpPr>
          <p:spPr>
            <a:xfrm>
              <a:off x="685800" y="5468938"/>
              <a:ext cx="108204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dirty="0" smtClean="0"/>
                <a:t>Dulce Pecado, </a:t>
              </a:r>
              <a:r>
                <a:rPr lang="es-PE" sz="2400" dirty="0" smtClean="0"/>
                <a:t>les da las gracias por revisar el catalogo.</a:t>
              </a:r>
              <a:endParaRPr lang="es-PE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05053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3059113" y="685800"/>
            <a:ext cx="6073775" cy="5867400"/>
            <a:chOff x="3059113" y="685800"/>
            <a:chExt cx="6073775" cy="5867400"/>
          </a:xfrm>
        </p:grpSpPr>
        <p:pic>
          <p:nvPicPr>
            <p:cNvPr id="2" name="Imagen 1" descr="amante de las carreras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113" y="685800"/>
              <a:ext cx="6073775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3059113" y="6210300"/>
              <a:ext cx="6073775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amante de las carreras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4067125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4038600" y="685800"/>
            <a:ext cx="4114800" cy="5867400"/>
            <a:chOff x="4038600" y="685800"/>
            <a:chExt cx="4114800" cy="5867400"/>
          </a:xfrm>
        </p:grpSpPr>
        <p:pic>
          <p:nvPicPr>
            <p:cNvPr id="2" name="Imagen 1" descr="amante del futbol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685800"/>
              <a:ext cx="4114800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4038600" y="6210300"/>
              <a:ext cx="4114800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amante del futbol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357656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3521075" y="685800"/>
            <a:ext cx="5148263" cy="5867400"/>
            <a:chOff x="3521075" y="685800"/>
            <a:chExt cx="5148263" cy="5867400"/>
          </a:xfrm>
        </p:grpSpPr>
        <p:pic>
          <p:nvPicPr>
            <p:cNvPr id="2" name="Imagen 1" descr="f876d0f57aef77b83cd50555c556132d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075" y="685800"/>
              <a:ext cx="5148263" cy="54864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" name="Rectángulo 2"/>
            <p:cNvSpPr/>
            <p:nvPr/>
          </p:nvSpPr>
          <p:spPr>
            <a:xfrm>
              <a:off x="3521075" y="6210300"/>
              <a:ext cx="5148263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dirty="0" smtClean="0"/>
                <a:t>Idea original para decirle Feliz Cumpleaños</a:t>
              </a:r>
              <a:endParaRPr lang="es-PE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282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3452813" y="685800"/>
            <a:ext cx="5284787" cy="5867400"/>
            <a:chOff x="3452813" y="685800"/>
            <a:chExt cx="5284787" cy="5867400"/>
          </a:xfrm>
        </p:grpSpPr>
        <p:pic>
          <p:nvPicPr>
            <p:cNvPr id="2" name="Imagen 1" descr="amantes del rock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813" y="685800"/>
              <a:ext cx="5284787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3452813" y="6210300"/>
              <a:ext cx="52847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amantes del rock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624331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>
            <a:grpSpLocks noGrp="1" noUngrp="1" noChangeAspect="1"/>
          </p:cNvGrpSpPr>
          <p:nvPr/>
        </p:nvGrpSpPr>
        <p:grpSpPr>
          <a:xfrm>
            <a:off x="2405063" y="685800"/>
            <a:ext cx="7380287" cy="5867400"/>
            <a:chOff x="2405063" y="685800"/>
            <a:chExt cx="7380287" cy="5867400"/>
          </a:xfrm>
        </p:grpSpPr>
        <p:pic>
          <p:nvPicPr>
            <p:cNvPr id="2" name="Imagen 1" descr="amantes del romanticismo"/>
            <p:cNvPicPr>
              <a:picLocks noRot="1" noChangeAspect="1" noMove="1" noResize="1"/>
            </p:cNvPicPr>
            <p:nvPr isPhoto="1"/>
          </p:nvPicPr>
          <p:blipFill>
            <a:blip r:embed="rId2"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5063" y="685800"/>
              <a:ext cx="7380287" cy="5486400"/>
            </a:xfrm>
            <a:prstGeom prst="roundRect">
              <a:avLst>
                <a:gd name="adj" fmla="val 6500"/>
              </a:avLst>
            </a:prstGeom>
            <a:noFill/>
            <a:ln>
              <a:noFill/>
            </a:ln>
          </p:spPr>
        </p:pic>
        <p:sp>
          <p:nvSpPr>
            <p:cNvPr id="3" name="Rectángulo 2"/>
            <p:cNvSpPr/>
            <p:nvPr/>
          </p:nvSpPr>
          <p:spPr>
            <a:xfrm>
              <a:off x="2405063" y="6210300"/>
              <a:ext cx="7380287" cy="34290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s-PE" sz="2400" smtClean="0"/>
                <a:t>amantes del romanticismo</a:t>
              </a:r>
              <a:endParaRPr lang="es-PE" sz="2400"/>
            </a:p>
          </p:txBody>
        </p:sp>
      </p:grpSp>
    </p:spTree>
    <p:extLst>
      <p:ext uri="{BB962C8B-B14F-4D97-AF65-F5344CB8AC3E}">
        <p14:creationId xmlns:p14="http://schemas.microsoft.com/office/powerpoint/2010/main" val="2965302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Panorámica</PresentationFormat>
  <Paragraphs>49</Paragraphs>
  <Slides>49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Tema de Office</vt:lpstr>
      <vt:lpstr>Presentación de PowerPoint</vt:lpstr>
      <vt:lpstr>Álbum Dulce pecado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ADVANCE</dc:creator>
  <cp:lastModifiedBy>ADVANCE</cp:lastModifiedBy>
  <cp:revision>1</cp:revision>
  <dcterms:created xsi:type="dcterms:W3CDTF">2017-12-02T17:04:01Z</dcterms:created>
  <dcterms:modified xsi:type="dcterms:W3CDTF">2017-12-02T17:04:41Z</dcterms:modified>
</cp:coreProperties>
</file>